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jpe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26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16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84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172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643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356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5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30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4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26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55D4E-EB10-4715-A9DB-473EA7A62619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B2B43-F18D-4B69-804A-76C97EB63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06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jpeg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19" b="93426" l="0" r="9889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38" y="2023055"/>
            <a:ext cx="5042417" cy="60241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3624" cy="36020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0599" b="91138" l="10000" r="80547">
                        <a14:foregroundMark x1="58203" y1="27784" x2="58203" y2="27784"/>
                        <a14:foregroundMark x1="56406" y1="25389" x2="56406" y2="25389"/>
                        <a14:foregroundMark x1="56406" y1="25030" x2="57500" y2="259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36" t="19260" r="19162" b="606"/>
          <a:stretch/>
        </p:blipFill>
        <p:spPr>
          <a:xfrm>
            <a:off x="5246893" y="-506579"/>
            <a:ext cx="7842245" cy="57820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249" y="2776521"/>
            <a:ext cx="7298010" cy="40814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90000" l="667" r="97867">
                        <a14:foregroundMark x1="56533" y1="5800" x2="56533" y2="5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044" y="2508881"/>
            <a:ext cx="4083149" cy="544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61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3</cp:revision>
  <dcterms:created xsi:type="dcterms:W3CDTF">2025-09-14T17:25:41Z</dcterms:created>
  <dcterms:modified xsi:type="dcterms:W3CDTF">2025-09-15T10:38:31Z</dcterms:modified>
</cp:coreProperties>
</file>

<file path=docProps/thumbnail.jpeg>
</file>